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wmf" ContentType="image/x-w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  <p:sldMasterId id="2147483674" r:id="rId3"/>
    <p:sldMasterId id="2147483687" r:id="rId4"/>
  </p:sldMasterIdLst>
  <p:sldIdLst>
    <p:sldId id="256" r:id="rId5"/>
    <p:sldId id="258" r:id="rId6"/>
    <p:sldId id="259" r:id="rId7"/>
    <p:sldId id="260" r:id="rId8"/>
    <p:sldId id="261" r:id="rId9"/>
    <p:sldId id="263" r:id="rId10"/>
    <p:sldId id="262" r:id="rId11"/>
  </p:sldIdLst>
  <p:sldSz cx="9144000" cy="6858000" type="screen4x3"/>
  <p:notesSz cx="7772400" cy="100584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77"/>
    <p:restoredTop sz="94643"/>
  </p:normalViewPr>
  <p:slideViewPr>
    <p:cSldViewPr snapToGrid="0" snapToObjects="1">
      <p:cViewPr varScale="1">
        <p:scale>
          <a:sx n="107" d="100"/>
          <a:sy n="107" d="100"/>
        </p:scale>
        <p:origin x="184" y="4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7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539640" y="348480"/>
            <a:ext cx="6052320" cy="623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539640" y="348480"/>
            <a:ext cx="6052320" cy="623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539640" y="348480"/>
            <a:ext cx="6052320" cy="623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" name="PlaceHolder 7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539640" y="348480"/>
            <a:ext cx="6052320" cy="623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539640" y="348480"/>
            <a:ext cx="6052320" cy="623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539640" y="348480"/>
            <a:ext cx="6052320" cy="623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539640" y="348480"/>
            <a:ext cx="6052320" cy="623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subTitle"/>
          </p:nvPr>
        </p:nvSpPr>
        <p:spPr>
          <a:xfrm>
            <a:off x="539640" y="360360"/>
            <a:ext cx="6052320" cy="27799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539640" y="348480"/>
            <a:ext cx="6052320" cy="623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539640" y="348480"/>
            <a:ext cx="6052320" cy="623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539640" y="348480"/>
            <a:ext cx="6052320" cy="623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539640" y="348480"/>
            <a:ext cx="6052320" cy="623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539640" y="348480"/>
            <a:ext cx="6052320" cy="623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539640" y="348480"/>
            <a:ext cx="6052320" cy="623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2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539640" y="348480"/>
            <a:ext cx="6052320" cy="623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6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7" name="PlaceHolder 5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8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9" name="PlaceHolder 7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539640" y="348480"/>
            <a:ext cx="6052320" cy="623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539640" y="348480"/>
            <a:ext cx="6052320" cy="623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539640" y="348480"/>
            <a:ext cx="6052320" cy="623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539640" y="348480"/>
            <a:ext cx="6052320" cy="623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539640" y="348480"/>
            <a:ext cx="6052320" cy="623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subTitle"/>
          </p:nvPr>
        </p:nvSpPr>
        <p:spPr>
          <a:xfrm>
            <a:off x="539640" y="360360"/>
            <a:ext cx="6052320" cy="27799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539640" y="348480"/>
            <a:ext cx="6052320" cy="623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5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6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539640" y="348480"/>
            <a:ext cx="6052320" cy="623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0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539640" y="348480"/>
            <a:ext cx="6052320" cy="623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4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539640" y="348480"/>
            <a:ext cx="6052320" cy="623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539640" y="348480"/>
            <a:ext cx="6052320" cy="623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1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2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539640" y="348480"/>
            <a:ext cx="6052320" cy="623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6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7" name="PlaceHolder 5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8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9" name="PlaceHolder 7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539640" y="348480"/>
            <a:ext cx="6052320" cy="623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539640" y="348480"/>
            <a:ext cx="6052320" cy="623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539640" y="348480"/>
            <a:ext cx="6052320" cy="623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539640" y="348480"/>
            <a:ext cx="6052320" cy="623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539640" y="348480"/>
            <a:ext cx="6052320" cy="623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subTitle"/>
          </p:nvPr>
        </p:nvSpPr>
        <p:spPr>
          <a:xfrm>
            <a:off x="539640" y="360360"/>
            <a:ext cx="6052320" cy="27799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539640" y="348480"/>
            <a:ext cx="6052320" cy="623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6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539640" y="348480"/>
            <a:ext cx="6052320" cy="623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0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539640" y="348480"/>
            <a:ext cx="6052320" cy="623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4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539640" y="348480"/>
            <a:ext cx="6052320" cy="623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title"/>
          </p:nvPr>
        </p:nvSpPr>
        <p:spPr>
          <a:xfrm>
            <a:off x="539640" y="348480"/>
            <a:ext cx="6052320" cy="623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1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2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539640" y="348480"/>
            <a:ext cx="6052320" cy="623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5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6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7" name="PlaceHolder 5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8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9" name="PlaceHolder 7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539640" y="348480"/>
            <a:ext cx="6052320" cy="623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subTitle"/>
          </p:nvPr>
        </p:nvSpPr>
        <p:spPr>
          <a:xfrm>
            <a:off x="539640" y="360360"/>
            <a:ext cx="6052320" cy="27799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539640" y="348480"/>
            <a:ext cx="6052320" cy="623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539640" y="348480"/>
            <a:ext cx="6052320" cy="623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539640" y="348480"/>
            <a:ext cx="6052320" cy="623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jpeg"/><Relationship Id="rId15" Type="http://schemas.openxmlformats.org/officeDocument/2006/relationships/image" Target="../media/image2.w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4.xml"/><Relationship Id="rId13" Type="http://schemas.openxmlformats.org/officeDocument/2006/relationships/theme" Target="../theme/theme2.xml"/><Relationship Id="rId14" Type="http://schemas.openxmlformats.org/officeDocument/2006/relationships/image" Target="../media/image3.jpeg"/><Relationship Id="rId15" Type="http://schemas.openxmlformats.org/officeDocument/2006/relationships/image" Target="../media/image2.wmf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2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36.xml"/><Relationship Id="rId13" Type="http://schemas.openxmlformats.org/officeDocument/2006/relationships/theme" Target="../theme/theme3.xml"/><Relationship Id="rId14" Type="http://schemas.openxmlformats.org/officeDocument/2006/relationships/image" Target="../media/image3.jpeg"/><Relationship Id="rId15" Type="http://schemas.openxmlformats.org/officeDocument/2006/relationships/image" Target="../media/image2.wmf"/><Relationship Id="rId1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1.xml"/><Relationship Id="rId8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4.xml"/></Relationships>
</file>

<file path=ppt/slideMasters/_rels/slideMaster4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47.xml"/><Relationship Id="rId12" Type="http://schemas.openxmlformats.org/officeDocument/2006/relationships/slideLayout" Target="../slideLayouts/slideLayout48.xml"/><Relationship Id="rId13" Type="http://schemas.openxmlformats.org/officeDocument/2006/relationships/theme" Target="../theme/theme4.xml"/><Relationship Id="rId14" Type="http://schemas.openxmlformats.org/officeDocument/2006/relationships/image" Target="../media/image3.jpeg"/><Relationship Id="rId15" Type="http://schemas.openxmlformats.org/officeDocument/2006/relationships/image" Target="../media/image2.wmf"/><Relationship Id="rId1" Type="http://schemas.openxmlformats.org/officeDocument/2006/relationships/slideLayout" Target="../slideLayouts/slideLayout37.xml"/><Relationship Id="rId2" Type="http://schemas.openxmlformats.org/officeDocument/2006/relationships/slideLayout" Target="../slideLayouts/slideLayout38.xml"/><Relationship Id="rId3" Type="http://schemas.openxmlformats.org/officeDocument/2006/relationships/slideLayout" Target="../slideLayouts/slideLayout39.xml"/><Relationship Id="rId4" Type="http://schemas.openxmlformats.org/officeDocument/2006/relationships/slideLayout" Target="../slideLayouts/slideLayout40.xml"/><Relationship Id="rId5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3.xml"/><Relationship Id="rId8" Type="http://schemas.openxmlformats.org/officeDocument/2006/relationships/slideLayout" Target="../slideLayouts/slideLayout44.xml"/><Relationship Id="rId9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 hidden="1"/>
          <p:cNvSpPr/>
          <p:nvPr/>
        </p:nvSpPr>
        <p:spPr>
          <a:xfrm>
            <a:off x="546120" y="6456240"/>
            <a:ext cx="4784040" cy="2469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B2B2B2"/>
                </a:solidFill>
                <a:uFill>
                  <a:solidFill>
                    <a:srgbClr val="FFFFFF"/>
                  </a:solidFill>
                </a:uFill>
                <a:latin typeface="PT Sans"/>
                <a:ea typeface="DejaVu Sans"/>
              </a:rPr>
              <a:t>© 2016  itestra GmbH | www.itestra.de</a:t>
            </a:r>
            <a:endParaRPr lang="en-US" sz="1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" name="Picture 2"/>
          <p:cNvPicPr/>
          <p:nvPr/>
        </p:nvPicPr>
        <p:blipFill>
          <a:blip r:embed="rId15"/>
          <a:stretch/>
        </p:blipFill>
        <p:spPr>
          <a:xfrm>
            <a:off x="6823440" y="353520"/>
            <a:ext cx="1888920" cy="593640"/>
          </a:xfrm>
          <a:prstGeom prst="rect">
            <a:avLst/>
          </a:prstGeom>
          <a:ln>
            <a:noFill/>
          </a:ln>
        </p:spPr>
      </p:pic>
      <p:sp>
        <p:nvSpPr>
          <p:cNvPr id="2" name="PlaceHolder 2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</a:p>
        </p:txBody>
      </p:sp>
      <p:sp>
        <p:nvSpPr>
          <p:cNvPr id="3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CustomShape 1"/>
          <p:cNvSpPr/>
          <p:nvPr/>
        </p:nvSpPr>
        <p:spPr>
          <a:xfrm>
            <a:off x="546120" y="6456240"/>
            <a:ext cx="4784040" cy="2469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B2B2B2"/>
                </a:solidFill>
                <a:uFill>
                  <a:solidFill>
                    <a:srgbClr val="FFFFFF"/>
                  </a:solidFill>
                </a:uFill>
                <a:latin typeface="PT Sans"/>
                <a:ea typeface="DejaVu Sans"/>
              </a:rPr>
              <a:t>© 2017  itestra GmbH | www.itestra.de</a:t>
            </a:r>
            <a:endParaRPr lang="en-US" sz="1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1" name="Picture 2"/>
          <p:cNvPicPr/>
          <p:nvPr/>
        </p:nvPicPr>
        <p:blipFill>
          <a:blip r:embed="rId15"/>
          <a:stretch/>
        </p:blipFill>
        <p:spPr>
          <a:xfrm>
            <a:off x="6823440" y="353520"/>
            <a:ext cx="1888920" cy="593640"/>
          </a:xfrm>
          <a:prstGeom prst="rect">
            <a:avLst/>
          </a:prstGeom>
          <a:ln>
            <a:noFill/>
          </a:ln>
        </p:spPr>
      </p:pic>
      <p:sp>
        <p:nvSpPr>
          <p:cNvPr id="42" name="PlaceHolder 2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</a:p>
        </p:txBody>
      </p:sp>
      <p:sp>
        <p:nvSpPr>
          <p:cNvPr id="43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CustomShape 1"/>
          <p:cNvSpPr/>
          <p:nvPr/>
        </p:nvSpPr>
        <p:spPr>
          <a:xfrm>
            <a:off x="546120" y="6456240"/>
            <a:ext cx="4784040" cy="2469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B2B2B2"/>
                </a:solidFill>
                <a:uFill>
                  <a:solidFill>
                    <a:srgbClr val="FFFFFF"/>
                  </a:solidFill>
                </a:uFill>
                <a:latin typeface="PT Sans"/>
                <a:ea typeface="DejaVu Sans"/>
              </a:rPr>
              <a:t>© 2017  itestra GmbH | www.itestra.de</a:t>
            </a:r>
            <a:endParaRPr lang="en-US" sz="1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1" name="Picture 2"/>
          <p:cNvPicPr/>
          <p:nvPr/>
        </p:nvPicPr>
        <p:blipFill>
          <a:blip r:embed="rId15"/>
          <a:stretch/>
        </p:blipFill>
        <p:spPr>
          <a:xfrm>
            <a:off x="6823440" y="353520"/>
            <a:ext cx="1888920" cy="593640"/>
          </a:xfrm>
          <a:prstGeom prst="rect">
            <a:avLst/>
          </a:prstGeom>
          <a:ln>
            <a:noFill/>
          </a:ln>
        </p:spPr>
      </p:pic>
      <p:sp>
        <p:nvSpPr>
          <p:cNvPr id="82" name="PlaceHolder 2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</a:p>
        </p:txBody>
      </p:sp>
      <p:sp>
        <p:nvSpPr>
          <p:cNvPr id="83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CustomShape 1"/>
          <p:cNvSpPr/>
          <p:nvPr/>
        </p:nvSpPr>
        <p:spPr>
          <a:xfrm>
            <a:off x="546120" y="6456240"/>
            <a:ext cx="4784040" cy="2469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B2B2B2"/>
                </a:solidFill>
                <a:uFill>
                  <a:solidFill>
                    <a:srgbClr val="FFFFFF"/>
                  </a:solidFill>
                </a:uFill>
                <a:latin typeface="PT Sans"/>
                <a:ea typeface="DejaVu Sans"/>
              </a:rPr>
              <a:t>© 2017  itestra GmbH | www.itestra.de</a:t>
            </a:r>
            <a:endParaRPr lang="en-US" sz="1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21" name="Picture 2"/>
          <p:cNvPicPr/>
          <p:nvPr/>
        </p:nvPicPr>
        <p:blipFill>
          <a:blip r:embed="rId15"/>
          <a:stretch/>
        </p:blipFill>
        <p:spPr>
          <a:xfrm>
            <a:off x="6823440" y="353520"/>
            <a:ext cx="1888920" cy="593640"/>
          </a:xfrm>
          <a:prstGeom prst="rect">
            <a:avLst/>
          </a:prstGeom>
          <a:ln>
            <a:noFill/>
          </a:ln>
        </p:spPr>
      </p:pic>
      <p:sp>
        <p:nvSpPr>
          <p:cNvPr id="122" name="PlaceHolder 2"/>
          <p:cNvSpPr>
            <a:spLocks noGrp="1"/>
          </p:cNvSpPr>
          <p:nvPr>
            <p:ph type="title"/>
          </p:nvPr>
        </p:nvSpPr>
        <p:spPr>
          <a:xfrm>
            <a:off x="539640" y="360360"/>
            <a:ext cx="6052320" cy="5994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</a:p>
        </p:txBody>
      </p:sp>
      <p:sp>
        <p:nvSpPr>
          <p:cNvPr id="123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5.xml"/><Relationship Id="rId2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39.xml"/><Relationship Id="rId2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CustomShape 1"/>
          <p:cNvSpPr/>
          <p:nvPr/>
        </p:nvSpPr>
        <p:spPr>
          <a:xfrm>
            <a:off x="3589200" y="1546200"/>
            <a:ext cx="5037840" cy="2518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0" bIns="45000" anchor="b"/>
          <a:lstStyle/>
          <a:p>
            <a:r>
              <a:rPr lang="en-US" sz="6000" strike="noStrike" spc="-1" smtClean="0">
                <a:solidFill>
                  <a:srgbClr val="99CB1F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Hebrew" charset="-79"/>
                <a:cs typeface="Arial Hebrew" charset="-79"/>
              </a:rPr>
              <a:t>iDogstra</a:t>
            </a:r>
            <a:endParaRPr lang="en-US" sz="600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j-lt"/>
              <a:ea typeface="Arial Hebrew" charset="-79"/>
              <a:cs typeface="Arial Hebrew" charset="-79"/>
            </a:endParaRPr>
          </a:p>
        </p:txBody>
      </p:sp>
      <p:sp>
        <p:nvSpPr>
          <p:cNvPr id="161" name="CustomShape 2"/>
          <p:cNvSpPr/>
          <p:nvPr/>
        </p:nvSpPr>
        <p:spPr>
          <a:xfrm>
            <a:off x="3589200" y="4203360"/>
            <a:ext cx="5076000" cy="2005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0" bIns="45000"/>
          <a:lstStyle/>
          <a:p>
            <a:pPr>
              <a:lnSpc>
                <a:spcPct val="100000"/>
              </a:lnSpc>
              <a:spcBef>
                <a:spcPts val="1321"/>
              </a:spcBef>
            </a:pPr>
            <a:r>
              <a:rPr lang="en-US" sz="3200" b="0" strike="noStrike" spc="-1" dirty="0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Der </a:t>
            </a:r>
            <a:r>
              <a:rPr lang="en-US" sz="3200" b="0" strike="noStrike" spc="-1" dirty="0" err="1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Roboter</a:t>
            </a:r>
            <a:r>
              <a:rPr lang="en-US" sz="3200" b="0" strike="noStrike" spc="-1" dirty="0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 Hund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Picture 3"/>
          <p:cNvPicPr/>
          <p:nvPr/>
        </p:nvPicPr>
        <p:blipFill>
          <a:blip r:embed="rId2"/>
          <a:stretch/>
        </p:blipFill>
        <p:spPr>
          <a:xfrm>
            <a:off x="3700440" y="390960"/>
            <a:ext cx="1228680" cy="1228680"/>
          </a:xfrm>
          <a:prstGeom prst="rect">
            <a:avLst/>
          </a:prstGeom>
          <a:ln>
            <a:noFill/>
          </a:ln>
        </p:spPr>
      </p:pic>
      <p:sp>
        <p:nvSpPr>
          <p:cNvPr id="164" name="CustomShape 1"/>
          <p:cNvSpPr/>
          <p:nvPr/>
        </p:nvSpPr>
        <p:spPr>
          <a:xfrm>
            <a:off x="182880" y="2667240"/>
            <a:ext cx="1799640" cy="43128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  <a:ea typeface="DejaVu Sans"/>
              </a:rPr>
              <a:t>BT Adapter</a:t>
            </a:r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</p:txBody>
      </p:sp>
      <p:sp>
        <p:nvSpPr>
          <p:cNvPr id="165" name="CustomShape 2"/>
          <p:cNvSpPr/>
          <p:nvPr/>
        </p:nvSpPr>
        <p:spPr>
          <a:xfrm>
            <a:off x="7078320" y="2667240"/>
            <a:ext cx="1799640" cy="43128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  <a:ea typeface="DejaVu Sans"/>
              </a:rPr>
              <a:t>BT Adapter</a:t>
            </a:r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</p:txBody>
      </p:sp>
      <p:sp>
        <p:nvSpPr>
          <p:cNvPr id="166" name="Line 3"/>
          <p:cNvSpPr/>
          <p:nvPr/>
        </p:nvSpPr>
        <p:spPr>
          <a:xfrm flipH="1">
            <a:off x="1082520" y="1542960"/>
            <a:ext cx="3129120" cy="1123920"/>
          </a:xfrm>
          <a:prstGeom prst="line">
            <a:avLst/>
          </a:prstGeom>
          <a:ln>
            <a:solidFill>
              <a:srgbClr val="344589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7" name="Line 4"/>
          <p:cNvSpPr/>
          <p:nvPr/>
        </p:nvSpPr>
        <p:spPr>
          <a:xfrm>
            <a:off x="4413960" y="1542960"/>
            <a:ext cx="3564360" cy="1123920"/>
          </a:xfrm>
          <a:prstGeom prst="line">
            <a:avLst/>
          </a:prstGeom>
          <a:ln>
            <a:solidFill>
              <a:srgbClr val="344589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8" name="CustomShape 5"/>
          <p:cNvSpPr/>
          <p:nvPr/>
        </p:nvSpPr>
        <p:spPr>
          <a:xfrm>
            <a:off x="2645640" y="1435680"/>
            <a:ext cx="935280" cy="394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+mj-lt"/>
                <a:ea typeface="DejaVu Sans"/>
              </a:rPr>
              <a:t>RSSI</a:t>
            </a:r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</p:txBody>
      </p:sp>
      <p:sp>
        <p:nvSpPr>
          <p:cNvPr id="169" name="CustomShape 6"/>
          <p:cNvSpPr/>
          <p:nvPr/>
        </p:nvSpPr>
        <p:spPr>
          <a:xfrm>
            <a:off x="6012000" y="1097640"/>
            <a:ext cx="2807640" cy="1004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+mj-lt"/>
                <a:ea typeface="DejaVu Sans"/>
              </a:rPr>
              <a:t>RSSI </a:t>
            </a:r>
            <a:r>
              <a:rPr>
                <a:latin typeface="+mj-lt"/>
              </a:rPr>
              <a:t/>
            </a:r>
            <a:br>
              <a:rPr>
                <a:latin typeface="+mj-lt"/>
              </a:rPr>
            </a:br>
            <a:r>
              <a:rPr lang="en-US" sz="2000" b="0" strike="noStrike" spc="-1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+mj-lt"/>
                <a:ea typeface="DejaVu Sans"/>
              </a:rPr>
              <a:t> Distanz</a:t>
            </a:r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+mj-lt"/>
                <a:ea typeface="DejaVu Sans"/>
              </a:rPr>
              <a:t> Richtung</a:t>
            </a:r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</p:txBody>
      </p:sp>
      <p:sp>
        <p:nvSpPr>
          <p:cNvPr id="170" name="CustomShape 7"/>
          <p:cNvSpPr/>
          <p:nvPr/>
        </p:nvSpPr>
        <p:spPr>
          <a:xfrm>
            <a:off x="2988000" y="2486880"/>
            <a:ext cx="2735640" cy="79128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  <a:ea typeface="DejaVu Sans"/>
              </a:rPr>
              <a:t>Raspberry Pi</a:t>
            </a:r>
            <a:endParaRPr lang="en-US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</p:txBody>
      </p:sp>
      <p:sp>
        <p:nvSpPr>
          <p:cNvPr id="171" name="Line 8"/>
          <p:cNvSpPr/>
          <p:nvPr/>
        </p:nvSpPr>
        <p:spPr>
          <a:xfrm>
            <a:off x="1982880" y="2882880"/>
            <a:ext cx="1004760" cy="360"/>
          </a:xfrm>
          <a:prstGeom prst="line">
            <a:avLst/>
          </a:prstGeom>
          <a:ln>
            <a:solidFill>
              <a:srgbClr val="344589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2" name="Line 9"/>
          <p:cNvSpPr/>
          <p:nvPr/>
        </p:nvSpPr>
        <p:spPr>
          <a:xfrm>
            <a:off x="5724000" y="2882880"/>
            <a:ext cx="1354320" cy="360"/>
          </a:xfrm>
          <a:prstGeom prst="line">
            <a:avLst/>
          </a:prstGeom>
          <a:ln>
            <a:solidFill>
              <a:srgbClr val="344589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3" name="CustomShape 10"/>
          <p:cNvSpPr/>
          <p:nvPr/>
        </p:nvSpPr>
        <p:spPr>
          <a:xfrm>
            <a:off x="2123640" y="2884320"/>
            <a:ext cx="7912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+mj-lt"/>
                <a:ea typeface="DejaVu Sans"/>
              </a:rPr>
              <a:t>USB Kabel</a:t>
            </a:r>
            <a:endParaRPr lang="en-US" sz="1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</p:txBody>
      </p:sp>
      <p:sp>
        <p:nvSpPr>
          <p:cNvPr id="174" name="CustomShape 11"/>
          <p:cNvSpPr/>
          <p:nvPr/>
        </p:nvSpPr>
        <p:spPr>
          <a:xfrm>
            <a:off x="6156000" y="2883240"/>
            <a:ext cx="7912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+mj-lt"/>
                <a:ea typeface="DejaVu Sans"/>
              </a:rPr>
              <a:t>USB Kabel</a:t>
            </a:r>
            <a:endParaRPr lang="en-US" sz="1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</p:txBody>
      </p:sp>
      <p:sp>
        <p:nvSpPr>
          <p:cNvPr id="175" name="CustomShape 12"/>
          <p:cNvSpPr/>
          <p:nvPr/>
        </p:nvSpPr>
        <p:spPr>
          <a:xfrm>
            <a:off x="2988000" y="3501000"/>
            <a:ext cx="2735640" cy="43128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  <a:ea typeface="DejaVu Sans"/>
              </a:rPr>
              <a:t>BrickPi 3</a:t>
            </a:r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</p:txBody>
      </p:sp>
      <p:pic>
        <p:nvPicPr>
          <p:cNvPr id="176" name="Picture 2"/>
          <p:cNvPicPr/>
          <p:nvPr/>
        </p:nvPicPr>
        <p:blipFill>
          <a:blip r:embed="rId3"/>
          <a:stretch/>
        </p:blipFill>
        <p:spPr>
          <a:xfrm>
            <a:off x="3325680" y="4376520"/>
            <a:ext cx="2060280" cy="2060280"/>
          </a:xfrm>
          <a:prstGeom prst="rect">
            <a:avLst/>
          </a:prstGeom>
          <a:ln>
            <a:noFill/>
          </a:ln>
        </p:spPr>
      </p:pic>
      <p:sp>
        <p:nvSpPr>
          <p:cNvPr id="177" name="CustomShape 13"/>
          <p:cNvSpPr/>
          <p:nvPr/>
        </p:nvSpPr>
        <p:spPr>
          <a:xfrm>
            <a:off x="5076180" y="5406660"/>
            <a:ext cx="1871640" cy="394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000" b="0" strike="noStrike" spc="-1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+mj-lt"/>
                <a:ea typeface="DejaVu Sans"/>
              </a:rPr>
              <a:t>EV3 Tracker</a:t>
            </a:r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</p:txBody>
      </p:sp>
      <p:sp>
        <p:nvSpPr>
          <p:cNvPr id="178" name="Line 14"/>
          <p:cNvSpPr/>
          <p:nvPr/>
        </p:nvSpPr>
        <p:spPr>
          <a:xfrm>
            <a:off x="4355640" y="3278880"/>
            <a:ext cx="360" cy="222120"/>
          </a:xfrm>
          <a:prstGeom prst="line">
            <a:avLst/>
          </a:prstGeom>
          <a:ln>
            <a:solidFill>
              <a:srgbClr val="344589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9" name="Line 15"/>
          <p:cNvSpPr/>
          <p:nvPr/>
        </p:nvSpPr>
        <p:spPr>
          <a:xfrm>
            <a:off x="4355640" y="3933000"/>
            <a:ext cx="360" cy="1368000"/>
          </a:xfrm>
          <a:prstGeom prst="line">
            <a:avLst/>
          </a:prstGeom>
          <a:ln>
            <a:solidFill>
              <a:srgbClr val="344589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0" name="CustomShape 16"/>
          <p:cNvSpPr/>
          <p:nvPr/>
        </p:nvSpPr>
        <p:spPr>
          <a:xfrm>
            <a:off x="3009960" y="78120"/>
            <a:ext cx="3146040" cy="1004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+mj-lt"/>
                <a:ea typeface="DejaVu Sans"/>
              </a:rPr>
              <a:t>BT Sender (BLE), Beacon</a:t>
            </a:r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  <a:p>
            <a:pPr>
              <a:lnSpc>
                <a:spcPct val="100000"/>
              </a:lnSpc>
            </a:pPr>
            <a:endParaRPr lang="en-US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CustomShape 1"/>
          <p:cNvSpPr/>
          <p:nvPr/>
        </p:nvSpPr>
        <p:spPr>
          <a:xfrm>
            <a:off x="539640" y="360360"/>
            <a:ext cx="6052320" cy="599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0" bIns="45000" anchor="ctr"/>
          <a:lstStyle/>
          <a:p>
            <a:pPr>
              <a:lnSpc>
                <a:spcPct val="95000"/>
              </a:lnSpc>
            </a:pPr>
            <a:r>
              <a:rPr lang="en-US" sz="3200" b="0" strike="noStrike" spc="-1" dirty="0">
                <a:solidFill>
                  <a:srgbClr val="99CB1F"/>
                </a:solidFill>
                <a:uFill>
                  <a:solidFill>
                    <a:srgbClr val="FFFFFF"/>
                  </a:solidFill>
                </a:uFill>
              </a:rPr>
              <a:t>Das Problem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182" name="CustomShape 2"/>
          <p:cNvSpPr/>
          <p:nvPr/>
        </p:nvSpPr>
        <p:spPr>
          <a:xfrm>
            <a:off x="539640" y="1260360"/>
            <a:ext cx="8100360" cy="4858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0" bIns="45000"/>
          <a:lstStyle/>
          <a:p>
            <a:pPr>
              <a:lnSpc>
                <a:spcPct val="100000"/>
              </a:lnSpc>
              <a:spcBef>
                <a:spcPts val="1321"/>
              </a:spcBef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  <a:spcBef>
                <a:spcPts val="1321"/>
              </a:spcBef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3" name="CustomShape 3"/>
          <p:cNvSpPr/>
          <p:nvPr/>
        </p:nvSpPr>
        <p:spPr>
          <a:xfrm>
            <a:off x="6553080" y="6456240"/>
            <a:ext cx="2133000" cy="246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84" name="Bild 183"/>
          <p:cNvPicPr/>
          <p:nvPr/>
        </p:nvPicPr>
        <p:blipFill>
          <a:blip r:embed="rId2"/>
          <a:stretch/>
        </p:blipFill>
        <p:spPr>
          <a:xfrm>
            <a:off x="6217920" y="2852640"/>
            <a:ext cx="1904400" cy="1993320"/>
          </a:xfrm>
          <a:prstGeom prst="rect">
            <a:avLst/>
          </a:prstGeom>
          <a:ln>
            <a:noFill/>
          </a:ln>
        </p:spPr>
      </p:pic>
      <p:pic>
        <p:nvPicPr>
          <p:cNvPr id="185" name="Bild 184"/>
          <p:cNvPicPr/>
          <p:nvPr/>
        </p:nvPicPr>
        <p:blipFill>
          <a:blip r:embed="rId2"/>
          <a:stretch/>
        </p:blipFill>
        <p:spPr>
          <a:xfrm>
            <a:off x="731520" y="2103120"/>
            <a:ext cx="1904400" cy="1993320"/>
          </a:xfrm>
          <a:prstGeom prst="rect">
            <a:avLst/>
          </a:prstGeom>
          <a:ln>
            <a:noFill/>
          </a:ln>
        </p:spPr>
      </p:pic>
      <p:pic>
        <p:nvPicPr>
          <p:cNvPr id="186" name="Bild 185"/>
          <p:cNvPicPr/>
          <p:nvPr/>
        </p:nvPicPr>
        <p:blipFill>
          <a:blip r:embed="rId2"/>
          <a:stretch/>
        </p:blipFill>
        <p:spPr>
          <a:xfrm>
            <a:off x="4029120" y="1660320"/>
            <a:ext cx="1904400" cy="1993320"/>
          </a:xfrm>
          <a:prstGeom prst="rect">
            <a:avLst/>
          </a:prstGeom>
          <a:ln>
            <a:noFill/>
          </a:ln>
        </p:spPr>
      </p:pic>
      <p:pic>
        <p:nvPicPr>
          <p:cNvPr id="187" name="Bild 186"/>
          <p:cNvPicPr/>
          <p:nvPr/>
        </p:nvPicPr>
        <p:blipFill>
          <a:blip r:embed="rId2"/>
          <a:stretch/>
        </p:blipFill>
        <p:spPr>
          <a:xfrm>
            <a:off x="2944080" y="4039560"/>
            <a:ext cx="1904400" cy="19933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CustomShape 1"/>
          <p:cNvSpPr/>
          <p:nvPr/>
        </p:nvSpPr>
        <p:spPr>
          <a:xfrm>
            <a:off x="539640" y="360360"/>
            <a:ext cx="6052320" cy="599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0" bIns="45000" anchor="ctr"/>
          <a:lstStyle/>
          <a:p>
            <a:pPr>
              <a:lnSpc>
                <a:spcPct val="95000"/>
              </a:lnSpc>
            </a:pPr>
            <a:r>
              <a:rPr lang="en-US" sz="3200" b="0" strike="noStrike" spc="-1" dirty="0">
                <a:solidFill>
                  <a:srgbClr val="99CB1F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Die </a:t>
            </a:r>
            <a:r>
              <a:rPr lang="en-US" sz="3200" b="0" strike="noStrike" spc="-1" dirty="0" err="1">
                <a:solidFill>
                  <a:srgbClr val="99CB1F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Lösung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</p:txBody>
      </p:sp>
      <p:sp>
        <p:nvSpPr>
          <p:cNvPr id="189" name="CustomShape 2"/>
          <p:cNvSpPr/>
          <p:nvPr/>
        </p:nvSpPr>
        <p:spPr>
          <a:xfrm>
            <a:off x="539640" y="1260360"/>
            <a:ext cx="8100360" cy="4858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0" bIns="45000"/>
          <a:lstStyle/>
          <a:p>
            <a:pPr>
              <a:lnSpc>
                <a:spcPct val="100000"/>
              </a:lnSpc>
              <a:spcBef>
                <a:spcPts val="1321"/>
              </a:spcBef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  <a:spcBef>
                <a:spcPts val="1321"/>
              </a:spcBef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0" name="CustomShape 3"/>
          <p:cNvSpPr/>
          <p:nvPr/>
        </p:nvSpPr>
        <p:spPr>
          <a:xfrm>
            <a:off x="6553080" y="6456240"/>
            <a:ext cx="2133000" cy="246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91" name="Bild 190"/>
          <p:cNvPicPr/>
          <p:nvPr/>
        </p:nvPicPr>
        <p:blipFill>
          <a:blip r:embed="rId2"/>
          <a:stretch/>
        </p:blipFill>
        <p:spPr>
          <a:xfrm>
            <a:off x="6600960" y="4114800"/>
            <a:ext cx="2176920" cy="2176920"/>
          </a:xfrm>
          <a:prstGeom prst="rect">
            <a:avLst/>
          </a:prstGeom>
          <a:ln>
            <a:noFill/>
          </a:ln>
        </p:spPr>
      </p:pic>
      <p:pic>
        <p:nvPicPr>
          <p:cNvPr id="192" name="Bild 191"/>
          <p:cNvPicPr/>
          <p:nvPr/>
        </p:nvPicPr>
        <p:blipFill>
          <a:blip r:embed="rId3"/>
          <a:stretch/>
        </p:blipFill>
        <p:spPr>
          <a:xfrm>
            <a:off x="602280" y="1554480"/>
            <a:ext cx="5798160" cy="3504600"/>
          </a:xfrm>
          <a:prstGeom prst="rect">
            <a:avLst/>
          </a:prstGeom>
          <a:ln>
            <a:noFill/>
          </a:ln>
        </p:spPr>
      </p:pic>
      <p:pic>
        <p:nvPicPr>
          <p:cNvPr id="193" name="Bild 192"/>
          <p:cNvPicPr/>
          <p:nvPr/>
        </p:nvPicPr>
        <p:blipFill>
          <a:blip r:embed="rId4"/>
          <a:stretch/>
        </p:blipFill>
        <p:spPr>
          <a:xfrm>
            <a:off x="7498080" y="3566160"/>
            <a:ext cx="639720" cy="6397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CustomShape 1"/>
          <p:cNvSpPr/>
          <p:nvPr/>
        </p:nvSpPr>
        <p:spPr>
          <a:xfrm>
            <a:off x="539640" y="360360"/>
            <a:ext cx="6052320" cy="599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0" bIns="45000" anchor="ctr"/>
          <a:lstStyle/>
          <a:p>
            <a:r>
              <a:rPr lang="en-US" sz="3200" b="0" strike="noStrike" spc="-1" dirty="0" err="1">
                <a:solidFill>
                  <a:srgbClr val="99CB1F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Statemachine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</p:txBody>
      </p:sp>
      <p:sp>
        <p:nvSpPr>
          <p:cNvPr id="195" name="CustomShape 2"/>
          <p:cNvSpPr/>
          <p:nvPr/>
        </p:nvSpPr>
        <p:spPr>
          <a:xfrm>
            <a:off x="6553080" y="6456240"/>
            <a:ext cx="2133000" cy="246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6" name="CustomShape 3"/>
          <p:cNvSpPr/>
          <p:nvPr/>
        </p:nvSpPr>
        <p:spPr>
          <a:xfrm>
            <a:off x="539640" y="1260360"/>
            <a:ext cx="8100360" cy="4858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100000"/>
              </a:lnSpc>
              <a:spcBef>
                <a:spcPts val="1321"/>
              </a:spcBef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  <a:spcBef>
                <a:spcPts val="1321"/>
              </a:spcBef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7" name="CustomShape 4"/>
          <p:cNvSpPr/>
          <p:nvPr/>
        </p:nvSpPr>
        <p:spPr>
          <a:xfrm>
            <a:off x="537480" y="914400"/>
            <a:ext cx="7417440" cy="5205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0" bIns="45000"/>
          <a:lstStyle/>
          <a:p>
            <a:pPr>
              <a:lnSpc>
                <a:spcPct val="100000"/>
              </a:lnSpc>
              <a:spcBef>
                <a:spcPts val="839"/>
              </a:spcBef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285840" indent="-285120">
              <a:lnSpc>
                <a:spcPct val="100000"/>
              </a:lnSpc>
              <a:spcBef>
                <a:spcPts val="839"/>
              </a:spcBef>
              <a:buClr>
                <a:srgbClr val="D2E59E"/>
              </a:buClr>
              <a:buFont typeface="Arial"/>
              <a:buChar char="•"/>
            </a:pPr>
            <a:r>
              <a:rPr lang="en-US" sz="2000" b="0" strike="noStrike" spc="-1" dirty="0" err="1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</a:rPr>
              <a:t>Verbinden</a:t>
            </a:r>
            <a:r>
              <a:rPr lang="en-US" sz="2000" b="0" strike="noStrike" spc="-1" dirty="0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</a:rPr>
              <a:t> der Hardware</a:t>
            </a:r>
            <a:endParaRPr lang="en-US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285840" indent="-285120">
              <a:lnSpc>
                <a:spcPct val="100000"/>
              </a:lnSpc>
              <a:spcBef>
                <a:spcPts val="839"/>
              </a:spcBef>
              <a:buClr>
                <a:srgbClr val="D2E59E"/>
              </a:buClr>
              <a:buFont typeface="Arial"/>
              <a:buChar char="•"/>
            </a:pPr>
            <a:r>
              <a:rPr lang="en-US" sz="2000" b="0" strike="noStrike" spc="-1" dirty="0" err="1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</a:rPr>
              <a:t>Sensoren</a:t>
            </a:r>
            <a:endParaRPr lang="en-US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743040" lvl="1" indent="-285120">
              <a:lnSpc>
                <a:spcPct val="100000"/>
              </a:lnSpc>
              <a:spcBef>
                <a:spcPts val="360"/>
              </a:spcBef>
              <a:buClr>
                <a:srgbClr val="D2E59E"/>
              </a:buClr>
              <a:buFont typeface="Arial"/>
              <a:buChar char="•"/>
            </a:pPr>
            <a:r>
              <a:rPr lang="en-US" sz="2000" b="0" strike="noStrike" spc="-1" dirty="0" err="1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</a:rPr>
              <a:t>Ultraschall</a:t>
            </a:r>
            <a:r>
              <a:rPr lang="en-US" sz="2000" b="0" strike="noStrike" spc="-1" dirty="0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</a:rPr>
              <a:t>-, IR-</a:t>
            </a:r>
            <a:r>
              <a:rPr lang="en-US" sz="2000" b="0" strike="noStrike" spc="-1" dirty="0" err="1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</a:rPr>
              <a:t>Sensoren</a:t>
            </a:r>
            <a:r>
              <a:rPr lang="en-US" sz="2000" b="0" strike="noStrike" spc="-1" dirty="0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000" b="0" strike="noStrike" spc="-1" dirty="0" err="1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</a:rPr>
              <a:t>getestet</a:t>
            </a:r>
            <a:r>
              <a:rPr lang="en-US" sz="2000" b="0" strike="noStrike" spc="-1" dirty="0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</a:rPr>
              <a:t> und </a:t>
            </a:r>
            <a:r>
              <a:rPr lang="en-US" sz="2000" b="0" strike="noStrike" spc="-1" dirty="0" err="1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</a:rPr>
              <a:t>bereit</a:t>
            </a:r>
            <a:endParaRPr lang="en-US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743040" lvl="1" indent="-285120">
              <a:lnSpc>
                <a:spcPct val="100000"/>
              </a:lnSpc>
              <a:spcBef>
                <a:spcPts val="360"/>
              </a:spcBef>
              <a:buClr>
                <a:srgbClr val="D2E59E"/>
              </a:buClr>
              <a:buFont typeface="Arial"/>
              <a:buChar char="•"/>
            </a:pPr>
            <a:r>
              <a:rPr lang="en-US" sz="2000" b="0" strike="noStrike" spc="-1" dirty="0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</a:rPr>
              <a:t>Bluetooth Beacon </a:t>
            </a:r>
            <a:r>
              <a:rPr lang="en-US" sz="2000" b="0" strike="noStrike" spc="-1" dirty="0" err="1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</a:rPr>
              <a:t>bereit</a:t>
            </a:r>
            <a:endParaRPr lang="en-US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743040" lvl="1" indent="-285120">
              <a:lnSpc>
                <a:spcPct val="100000"/>
              </a:lnSpc>
              <a:spcBef>
                <a:spcPts val="360"/>
              </a:spcBef>
              <a:buClr>
                <a:srgbClr val="D2E59E"/>
              </a:buClr>
              <a:buFont typeface="Arial"/>
              <a:buChar char="•"/>
            </a:pPr>
            <a:r>
              <a:rPr lang="en-US" sz="2000" b="0" strike="noStrike" spc="-1" dirty="0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</a:rPr>
              <a:t>Bluetooth Dongles </a:t>
            </a:r>
            <a:r>
              <a:rPr lang="en-US" sz="2000" b="0" strike="noStrike" spc="-1" dirty="0" err="1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</a:rPr>
              <a:t>bereit</a:t>
            </a:r>
            <a:r>
              <a:rPr lang="en-US" sz="2000" b="0" strike="noStrike" spc="-1" dirty="0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</a:rPr>
              <a:t> (!)</a:t>
            </a:r>
            <a:endParaRPr lang="en-US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743040" lvl="1" indent="-285120">
              <a:lnSpc>
                <a:spcPct val="100000"/>
              </a:lnSpc>
              <a:spcBef>
                <a:spcPts val="360"/>
              </a:spcBef>
              <a:buClr>
                <a:srgbClr val="D2E59E"/>
              </a:buClr>
              <a:buFont typeface="Arial"/>
              <a:buChar char="•"/>
            </a:pPr>
            <a:r>
              <a:rPr lang="en-US" sz="2000" b="0" strike="noStrike" spc="-1" dirty="0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endParaRPr lang="en-US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285840" indent="-285120">
              <a:lnSpc>
                <a:spcPct val="100000"/>
              </a:lnSpc>
              <a:spcBef>
                <a:spcPts val="839"/>
              </a:spcBef>
              <a:buClr>
                <a:srgbClr val="D2E59E"/>
              </a:buClr>
              <a:buFont typeface="Arial"/>
              <a:buChar char="•"/>
            </a:pPr>
            <a:r>
              <a:rPr lang="en-US" sz="2000" b="0" strike="noStrike" spc="-1" dirty="0" err="1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</a:rPr>
              <a:t>BrickPi</a:t>
            </a:r>
            <a:endParaRPr lang="en-US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>
              <a:lnSpc>
                <a:spcPct val="100000"/>
              </a:lnSpc>
              <a:spcBef>
                <a:spcPts val="839"/>
              </a:spcBef>
            </a:pPr>
            <a:endParaRPr lang="en-US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>
              <a:lnSpc>
                <a:spcPct val="100000"/>
              </a:lnSpc>
              <a:spcBef>
                <a:spcPts val="839"/>
              </a:spcBef>
            </a:pPr>
            <a:r>
              <a:rPr lang="en-US" sz="2000" b="0" strike="noStrike" spc="-1" dirty="0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</a:rPr>
              <a:t>Bluetooth:</a:t>
            </a:r>
            <a:endParaRPr lang="en-US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285840" indent="-285120">
              <a:lnSpc>
                <a:spcPct val="100000"/>
              </a:lnSpc>
              <a:spcBef>
                <a:spcPts val="839"/>
              </a:spcBef>
              <a:buClr>
                <a:srgbClr val="D2E59E"/>
              </a:buClr>
              <a:buFont typeface="Arial"/>
              <a:buChar char="•"/>
            </a:pPr>
            <a:r>
              <a:rPr lang="en-US" sz="2000" b="0" strike="noStrike" spc="-1" dirty="0" err="1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</a:rPr>
              <a:t>programmierbares</a:t>
            </a:r>
            <a:r>
              <a:rPr lang="en-US" sz="2000" b="0" strike="noStrike" spc="-1" dirty="0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</a:rPr>
              <a:t> BLE-Beacon</a:t>
            </a:r>
            <a:endParaRPr lang="en-US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285840" indent="-285120">
              <a:lnSpc>
                <a:spcPct val="100000"/>
              </a:lnSpc>
              <a:spcBef>
                <a:spcPts val="839"/>
              </a:spcBef>
              <a:buClr>
                <a:srgbClr val="D2E59E"/>
              </a:buClr>
              <a:buFont typeface="Arial"/>
              <a:buChar char="•"/>
            </a:pPr>
            <a:r>
              <a:rPr lang="en-US" sz="2000" b="0" strike="noStrike" spc="-1" dirty="0" smtClean="0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</a:rPr>
              <a:t>Smartphone</a:t>
            </a:r>
            <a:endParaRPr lang="en-US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strike="noStrike" spc="-1" dirty="0" smtClean="0">
                <a:solidFill>
                  <a:srgbClr val="99CB1F"/>
                </a:solidFill>
                <a:uFill>
                  <a:solidFill>
                    <a:srgbClr val="FFFFFF"/>
                  </a:solidFill>
                </a:uFill>
              </a:rPr>
              <a:t>Pipeline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2068" y="1715527"/>
            <a:ext cx="3229935" cy="3756555"/>
          </a:xfrm>
          <a:prstGeom prst="rect">
            <a:avLst/>
          </a:prstGeom>
        </p:spPr>
      </p:pic>
      <p:pic>
        <p:nvPicPr>
          <p:cNvPr id="5" name="Bild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030" y="2184081"/>
            <a:ext cx="1812506" cy="2647212"/>
          </a:xfrm>
          <a:prstGeom prst="rect">
            <a:avLst/>
          </a:prstGeom>
        </p:spPr>
      </p:pic>
      <p:pic>
        <p:nvPicPr>
          <p:cNvPr id="6" name="Bild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2003" y="2700669"/>
            <a:ext cx="2544922" cy="1614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934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CustomShape 1"/>
          <p:cNvSpPr/>
          <p:nvPr/>
        </p:nvSpPr>
        <p:spPr>
          <a:xfrm>
            <a:off x="539640" y="360360"/>
            <a:ext cx="6052320" cy="599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0" bIns="45000" anchor="ctr"/>
          <a:lstStyle/>
          <a:p>
            <a:r>
              <a:rPr lang="en-US" sz="3200" b="0" strike="noStrike" spc="-1" dirty="0" smtClean="0">
                <a:solidFill>
                  <a:srgbClr val="99CB1F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Features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</p:txBody>
      </p:sp>
      <p:sp>
        <p:nvSpPr>
          <p:cNvPr id="199" name="CustomShape 2"/>
          <p:cNvSpPr/>
          <p:nvPr/>
        </p:nvSpPr>
        <p:spPr>
          <a:xfrm>
            <a:off x="6553080" y="6456240"/>
            <a:ext cx="2133000" cy="246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0" name="CustomShape 3"/>
          <p:cNvSpPr/>
          <p:nvPr/>
        </p:nvSpPr>
        <p:spPr>
          <a:xfrm>
            <a:off x="539640" y="1260360"/>
            <a:ext cx="8100360" cy="4858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100000"/>
              </a:lnSpc>
              <a:spcBef>
                <a:spcPts val="1321"/>
              </a:spcBef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  <a:spcBef>
                <a:spcPts val="1321"/>
              </a:spcBef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1" name="CustomShape 4"/>
          <p:cNvSpPr/>
          <p:nvPr/>
        </p:nvSpPr>
        <p:spPr>
          <a:xfrm>
            <a:off x="537480" y="914400"/>
            <a:ext cx="7417440" cy="5205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0" bIns="45000"/>
          <a:lstStyle/>
          <a:p>
            <a:pPr>
              <a:lnSpc>
                <a:spcPct val="100000"/>
              </a:lnSpc>
              <a:spcBef>
                <a:spcPts val="839"/>
              </a:spcBef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285840" indent="-285120">
              <a:lnSpc>
                <a:spcPct val="100000"/>
              </a:lnSpc>
              <a:spcBef>
                <a:spcPts val="839"/>
              </a:spcBef>
              <a:buClr>
                <a:srgbClr val="D2E59E"/>
              </a:buClr>
              <a:buFont typeface="Arial"/>
              <a:buChar char="•"/>
            </a:pPr>
            <a:r>
              <a:rPr lang="en-US" sz="2000" b="0" strike="noStrike" spc="-1" dirty="0" err="1" smtClean="0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</a:rPr>
              <a:t>Zusammenstellung</a:t>
            </a:r>
            <a:r>
              <a:rPr lang="en-US" sz="2000" b="0" strike="noStrike" spc="-1" dirty="0" smtClean="0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</a:rPr>
              <a:t> der Hardware</a:t>
            </a:r>
          </a:p>
          <a:p>
            <a:pPr marL="285840" indent="-285120">
              <a:lnSpc>
                <a:spcPct val="100000"/>
              </a:lnSpc>
              <a:spcBef>
                <a:spcPts val="839"/>
              </a:spcBef>
              <a:buClr>
                <a:srgbClr val="D2E59E"/>
              </a:buClr>
              <a:buFont typeface="Arial"/>
              <a:buChar char="•"/>
            </a:pPr>
            <a:r>
              <a:rPr lang="en-US" sz="2000" spc="-1" dirty="0" err="1" smtClean="0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</a:rPr>
              <a:t>Sensoren</a:t>
            </a:r>
            <a:endParaRPr lang="en-US" sz="2000" spc="-1" dirty="0" smtClean="0">
              <a:solidFill>
                <a:srgbClr val="666666"/>
              </a:solidFill>
              <a:uFill>
                <a:solidFill>
                  <a:srgbClr val="FFFFFF"/>
                </a:solidFill>
              </a:uFill>
            </a:endParaRPr>
          </a:p>
          <a:p>
            <a:pPr marL="743040" lvl="1" indent="-285120">
              <a:spcBef>
                <a:spcPts val="839"/>
              </a:spcBef>
              <a:buClr>
                <a:srgbClr val="D2E59E"/>
              </a:buClr>
              <a:buFont typeface="Arial"/>
              <a:buChar char="•"/>
            </a:pPr>
            <a:r>
              <a:rPr lang="en-US" sz="2000" b="0" strike="noStrike" spc="-1" dirty="0" err="1" smtClean="0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</a:rPr>
              <a:t>Kamera</a:t>
            </a:r>
            <a:r>
              <a:rPr lang="en-US" sz="2000" b="0" strike="noStrike" spc="-1" dirty="0" smtClean="0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000" b="0" strike="noStrike" spc="-1" dirty="0" err="1" smtClean="0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</a:rPr>
              <a:t>mit</a:t>
            </a:r>
            <a:r>
              <a:rPr lang="en-US" sz="2000" b="0" strike="noStrike" spc="-1" dirty="0" smtClean="0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000" b="0" strike="noStrike" spc="-1" dirty="0" err="1" smtClean="0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</a:rPr>
              <a:t>openCV</a:t>
            </a:r>
            <a:r>
              <a:rPr lang="en-US" sz="2000" b="0" strike="noStrike" spc="-1" dirty="0" smtClean="0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</a:rPr>
              <a:t> und Color Tracking</a:t>
            </a:r>
          </a:p>
          <a:p>
            <a:pPr marL="743040" lvl="1" indent="-285120">
              <a:spcBef>
                <a:spcPts val="839"/>
              </a:spcBef>
              <a:buClr>
                <a:srgbClr val="D2E59E"/>
              </a:buClr>
              <a:buFont typeface="Arial"/>
              <a:buChar char="•"/>
            </a:pPr>
            <a:r>
              <a:rPr lang="en-US" sz="2000" spc="-1" dirty="0" err="1" smtClean="0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</a:rPr>
              <a:t>Ultraschall</a:t>
            </a:r>
            <a:endParaRPr lang="en-US" sz="2000" spc="-1" dirty="0" smtClean="0">
              <a:solidFill>
                <a:srgbClr val="666666"/>
              </a:solidFill>
              <a:uFill>
                <a:solidFill>
                  <a:srgbClr val="FFFFFF"/>
                </a:solidFill>
              </a:uFill>
            </a:endParaRPr>
          </a:p>
          <a:p>
            <a:pPr marL="743040" lvl="1" indent="-285120">
              <a:spcBef>
                <a:spcPts val="839"/>
              </a:spcBef>
              <a:buClr>
                <a:srgbClr val="D2E59E"/>
              </a:buClr>
              <a:buFont typeface="Arial"/>
              <a:buChar char="•"/>
            </a:pPr>
            <a:r>
              <a:rPr lang="en-US" sz="2000" b="0" strike="noStrike" spc="-1" dirty="0" smtClean="0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</a:rPr>
              <a:t>IR-Sensor</a:t>
            </a:r>
          </a:p>
          <a:p>
            <a:pPr marL="743040" lvl="1" indent="-285120">
              <a:spcBef>
                <a:spcPts val="839"/>
              </a:spcBef>
              <a:buClr>
                <a:srgbClr val="D2E59E"/>
              </a:buClr>
              <a:buFont typeface="Arial"/>
              <a:buChar char="•"/>
            </a:pPr>
            <a:r>
              <a:rPr lang="en-US" sz="2000" spc="-1" dirty="0" smtClean="0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</a:rPr>
              <a:t>Bluetooth</a:t>
            </a:r>
            <a:endParaRPr lang="en-US" sz="2000" b="0" strike="noStrike" spc="-1" dirty="0" smtClean="0">
              <a:solidFill>
                <a:srgbClr val="666666"/>
              </a:solidFill>
              <a:uFill>
                <a:solidFill>
                  <a:srgbClr val="FFFFFF"/>
                </a:solidFill>
              </a:uFill>
            </a:endParaRPr>
          </a:p>
          <a:p>
            <a:pPr marL="285840" indent="-285120">
              <a:lnSpc>
                <a:spcPct val="100000"/>
              </a:lnSpc>
              <a:spcBef>
                <a:spcPts val="839"/>
              </a:spcBef>
              <a:buClr>
                <a:srgbClr val="D2E59E"/>
              </a:buClr>
              <a:buFont typeface="Arial"/>
              <a:buChar char="•"/>
            </a:pPr>
            <a:r>
              <a:rPr lang="en-US" sz="2000" spc="-1" dirty="0" err="1" smtClean="0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</a:rPr>
              <a:t>RaspberryPi</a:t>
            </a:r>
            <a:r>
              <a:rPr lang="en-US" sz="2000" spc="-1" dirty="0" smtClean="0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</a:rPr>
              <a:t> &amp; </a:t>
            </a:r>
            <a:r>
              <a:rPr lang="en-US" sz="2000" spc="-1" dirty="0" err="1" smtClean="0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</a:rPr>
              <a:t>BrickPi</a:t>
            </a:r>
            <a:endParaRPr lang="en-US" sz="2000" spc="-1" dirty="0">
              <a:solidFill>
                <a:srgbClr val="666666"/>
              </a:solidFill>
              <a:uFill>
                <a:solidFill>
                  <a:srgbClr val="FFFFFF"/>
                </a:solidFill>
              </a:u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itestra</Template>
  <TotalTime>0</TotalTime>
  <Words>73</Words>
  <Application>Microsoft Macintosh PowerPoint</Application>
  <PresentationFormat>Bildschirmpräsentation (4:3)</PresentationFormat>
  <Paragraphs>38</Paragraphs>
  <Slides>7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4</vt:i4>
      </vt:variant>
      <vt:variant>
        <vt:lpstr>Folientitel</vt:lpstr>
      </vt:variant>
      <vt:variant>
        <vt:i4>7</vt:i4>
      </vt:variant>
    </vt:vector>
  </HeadingPairs>
  <TitlesOfParts>
    <vt:vector size="17" baseType="lpstr">
      <vt:lpstr>Arial Hebrew</vt:lpstr>
      <vt:lpstr>DejaVu Sans</vt:lpstr>
      <vt:lpstr>PT Sans</vt:lpstr>
      <vt:lpstr>Symbol</vt:lpstr>
      <vt:lpstr>Wingdings</vt:lpstr>
      <vt:lpstr>Arial</vt:lpstr>
      <vt:lpstr>Office Theme</vt:lpstr>
      <vt:lpstr>Office Theme</vt:lpstr>
      <vt:lpstr>Office Theme</vt:lpstr>
      <vt:lpstr>Office Theme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Pipeline</vt:lpstr>
      <vt:lpstr>PowerPoint-Präsentation</vt:lpstr>
    </vt:vector>
  </TitlesOfParts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subject/>
  <dc:creator>rehn</dc:creator>
  <dc:description/>
  <cp:lastModifiedBy>ga74qik</cp:lastModifiedBy>
  <cp:revision>22</cp:revision>
  <dcterms:created xsi:type="dcterms:W3CDTF">2017-07-05T08:56:42Z</dcterms:created>
  <dcterms:modified xsi:type="dcterms:W3CDTF">2017-08-25T14:46:10Z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Bildschirmpräsentation (4:3)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4</vt:i4>
  </property>
</Properties>
</file>